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4" descr="http://planktonoff.ru/wp-content/uploads/2011/07/piata4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.ytimg.com/vi/NbLT2Hajp1I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560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4713704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Правила поведения в гостях 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В гостях нужно быть вежливым, вести себя спокойно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Поддерживать разговор во время еды, но не разговаривать с набитым ртом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Пережёвывать пищу с закрытым ртом, стараясь есть и пить бесшумно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Не отвлекать внимание гостей только на себя. Не ломать и разбрасывать игрушки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Не клади локти на стол, не играй во время еды.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- Правильно пользуйся ножом, вилкой, салфеткой.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22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6912768" cy="5361776"/>
          </a:xfrm>
        </p:spPr>
        <p:txBody>
          <a:bodyPr>
            <a:normAutofit fontScale="47500" lnSpcReduction="20000"/>
          </a:bodyPr>
          <a:lstStyle/>
          <a:p>
            <a:pPr marL="45720" indent="0" algn="ctr">
              <a:buNone/>
            </a:pP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равила </a:t>
            </a: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поведения детей-пассажиров.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входить в транспорт и выходить из него со стороны тротуара или обочины и только после полной остановки транспорта;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держаться за поручни в салоне;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покупать билеты у водителя только на остановке;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быть вежливыми, уступать место пожилым людям, инвалидам и маленьким детям.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Выходить принято через переднюю дверь, а входить – через заднюю.</a:t>
            </a:r>
          </a:p>
          <a:p>
            <a:pPr lvl="0" algn="ctr"/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Независимо от того, опаздываете вы или нет, не расталкивайте других пассажиров локтями, устремляясь к выходу.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1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oyuz-pisatelei.ru/_bl/257/37057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5040560" cy="674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9868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yeswoman.ru/wp-content/uploads/2013/02/da98651ddb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60648"/>
            <a:ext cx="6508847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156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odb.te.ua/old/userfiles/pravila-etiketa-dlya-samyx-malenkix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5904656" cy="559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1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</TotalTime>
  <Words>85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Katharine</dc:creator>
  <cp:lastModifiedBy>Katharine</cp:lastModifiedBy>
  <cp:revision>4</cp:revision>
  <dcterms:created xsi:type="dcterms:W3CDTF">2017-04-15T13:58:14Z</dcterms:created>
  <dcterms:modified xsi:type="dcterms:W3CDTF">2017-04-15T14:29:09Z</dcterms:modified>
</cp:coreProperties>
</file>